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 PLUS Rounded 1c ExtraBold"/>
      <p:bold r:id="rId19"/>
    </p:embeddedFont>
    <p:embeddedFont>
      <p:font typeface="Open Sans"/>
      <p:regular r:id="rId20"/>
      <p:bold r:id="rId21"/>
      <p:italic r:id="rId22"/>
      <p:boldItalic r:id="rId23"/>
    </p:embeddedFont>
    <p:embeddedFont>
      <p:font typeface="M PLUS Rounded 1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4" Type="http://schemas.openxmlformats.org/officeDocument/2006/relationships/font" Target="fonts/MPLUSRounded1c-regular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PLUSRounded1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PLUSRounded1c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0f907ee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0f907ee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a09ab5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2a09ab5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90f907e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90f907e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90f907ee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90f907ee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90f907ee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90f907ee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0f907ee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90f907ee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90f907ee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90f907ee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266c76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266c76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90f907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90f907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9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219125" y="1462675"/>
            <a:ext cx="8329200" cy="3343800"/>
          </a:xfrm>
          <a:prstGeom prst="rect">
            <a:avLst/>
          </a:prstGeom>
          <a:solidFill>
            <a:srgbClr val="212529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1" name="Google Shape;421;p56"/>
          <p:cNvSpPr txBox="1"/>
          <p:nvPr>
            <p:ph idx="1" type="body"/>
          </p:nvPr>
        </p:nvSpPr>
        <p:spPr>
          <a:xfrm>
            <a:off x="219125" y="1540450"/>
            <a:ext cx="85206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 text-bg-dark"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"card-img"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"card-img-overlay"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"card-title"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&gt;Card title&lt;/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"card-text"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&gt;This is a wider card&lt;/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"card-text"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small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&gt;Last updated 3 mins 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small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задача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7" name="Google Shape;427;p57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имплементира следнава страна: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88" y="1849975"/>
            <a:ext cx="7026227" cy="32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58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30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36" name="Google Shape;4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Cards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300950"/>
            <a:ext cx="36768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Card е флексибилен и растеглив контејнер со содржина.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Вклучува опции за додавање на слика, текст, бои на позадината и моќни опции за прикажување.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300950"/>
            <a:ext cx="2916123" cy="37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/>
          <p:nvPr/>
        </p:nvSpPr>
        <p:spPr>
          <a:xfrm>
            <a:off x="267775" y="1426200"/>
            <a:ext cx="7964400" cy="3088500"/>
          </a:xfrm>
          <a:prstGeom prst="rect">
            <a:avLst/>
          </a:prstGeom>
          <a:solidFill>
            <a:srgbClr val="212529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267775" y="1165800"/>
            <a:ext cx="8520600" cy="3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"width: 300px"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"card-img-top"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"card-body"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"card-title"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&gt;Card title&lt;/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"card-text"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&gt;Some quick example text.&lt;/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&gt;Go somewhere&lt;/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5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72" name="Google Shape;37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Cards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со header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311700" y="1300950"/>
            <a:ext cx="71805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На секој card може да се додаде 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h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eader со помош на класата “card-header”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6988"/>
            <a:ext cx="9144000" cy="25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/>
          <p:nvPr/>
        </p:nvSpPr>
        <p:spPr>
          <a:xfrm>
            <a:off x="311700" y="1304600"/>
            <a:ext cx="7429500" cy="3587100"/>
          </a:xfrm>
          <a:prstGeom prst="rect">
            <a:avLst/>
          </a:prstGeom>
          <a:solidFill>
            <a:srgbClr val="212529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230050" y="1017725"/>
            <a:ext cx="8520600" cy="4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"card-header"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Featured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"card-body"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"card-title"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&gt;Special title treatment&lt;/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"card-text"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&gt;With supporting.&lt;/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&gt;Go somewhere&lt;/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Cards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со footer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11700" y="1300950"/>
            <a:ext cx="71805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На секој card може да се додаде footer со помош на класата “card-footer”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Центрирањето е постигнато со класата “text-center”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92" y="2571750"/>
            <a:ext cx="483895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/>
          <p:nvPr/>
        </p:nvSpPr>
        <p:spPr>
          <a:xfrm>
            <a:off x="311700" y="1037075"/>
            <a:ext cx="6984300" cy="3587100"/>
          </a:xfrm>
          <a:prstGeom prst="rect">
            <a:avLst/>
          </a:prstGeom>
          <a:solidFill>
            <a:srgbClr val="212529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53"/>
          <p:cNvSpPr txBox="1"/>
          <p:nvPr>
            <p:ph idx="1" type="body"/>
          </p:nvPr>
        </p:nvSpPr>
        <p:spPr>
          <a:xfrm>
            <a:off x="230050" y="1151475"/>
            <a:ext cx="67863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 text-center"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"card-body"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"card-title"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&gt;Special title treatment&lt;/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"card-text"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&gt;With supporting text.&lt;/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&gt;Go somewhere&lt;/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"card-footer text-body-secondary"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2 days ago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1) 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имплементира следниов card: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07" name="Google Shape;4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63" y="2116026"/>
            <a:ext cx="7696276" cy="2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Cards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со слика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1300950"/>
            <a:ext cx="71805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Сликата можеме да ја претвориме во позадина на card и да го преклопиме текстот на нашиот card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14" name="Google Shape;4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75" y="2372038"/>
            <a:ext cx="6339799" cy="238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